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5" r:id="rId3"/>
    <p:sldId id="257" r:id="rId4"/>
    <p:sldId id="267" r:id="rId5"/>
    <p:sldId id="268" r:id="rId6"/>
    <p:sldId id="260" r:id="rId7"/>
    <p:sldId id="261" r:id="rId8"/>
    <p:sldId id="262" r:id="rId9"/>
    <p:sldId id="263" r:id="rId10"/>
    <p:sldId id="264" r:id="rId11"/>
    <p:sldId id="270" r:id="rId12"/>
    <p:sldId id="273" r:id="rId13"/>
    <p:sldId id="274" r:id="rId14"/>
    <p:sldId id="275" r:id="rId15"/>
    <p:sldId id="276" r:id="rId16"/>
    <p:sldId id="277" r:id="rId17"/>
    <p:sldId id="278" r:id="rId18"/>
    <p:sldId id="271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72" r:id="rId29"/>
    <p:sldId id="269" r:id="rId30"/>
    <p:sldId id="288" r:id="rId31"/>
    <p:sldId id="291" r:id="rId32"/>
    <p:sldId id="290" r:id="rId33"/>
    <p:sldId id="289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6" d="100"/>
          <a:sy n="56" d="100"/>
        </p:scale>
        <p:origin x="106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August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August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423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August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7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August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9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August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7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August 29,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6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August 29,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395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August 29,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11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August 29,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4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August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1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August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2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August 29,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58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4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17.m4a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2D62F-CA52-4F77-BD3A-8E6BE9A9C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5755341"/>
            <a:ext cx="10160000" cy="884518"/>
          </a:xfrm>
        </p:spPr>
        <p:txBody>
          <a:bodyPr anchor="t">
            <a:normAutofit/>
          </a:bodyPr>
          <a:lstStyle/>
          <a:p>
            <a:r>
              <a:rPr lang="en-US" dirty="0"/>
              <a:t>Sales Predictions(PROJECT)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45915-8A64-4D6E-881F-10C91782F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7292" y="5149516"/>
            <a:ext cx="5768283" cy="505326"/>
          </a:xfrm>
        </p:spPr>
        <p:txBody>
          <a:bodyPr anchor="b">
            <a:normAutofit/>
          </a:bodyPr>
          <a:lstStyle/>
          <a:p>
            <a:r>
              <a:rPr lang="en-US" dirty="0"/>
              <a:t>By: Ranaldo Slowley</a:t>
            </a:r>
          </a:p>
        </p:txBody>
      </p:sp>
      <p:pic>
        <p:nvPicPr>
          <p:cNvPr id="4" name="Picture 3" descr="Abstract red geometric pattern">
            <a:extLst>
              <a:ext uri="{FF2B5EF4-FFF2-40B4-BE49-F238E27FC236}">
                <a16:creationId xmlns:a16="http://schemas.microsoft.com/office/drawing/2014/main" id="{6C1538AA-FE9B-47DF-8367-540B590F0E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52" b="10215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pic>
        <p:nvPicPr>
          <p:cNvPr id="7" name="page1">
            <a:hlinkClick r:id="" action="ppaction://media"/>
            <a:extLst>
              <a:ext uri="{FF2B5EF4-FFF2-40B4-BE49-F238E27FC236}">
                <a16:creationId xmlns:a16="http://schemas.microsoft.com/office/drawing/2014/main" id="{B6701155-CEA5-4C96-BEC0-D2D7E8B43B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55120" y="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6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FEA7-6ED8-4AA3-B92C-F5F96245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B380B4-88A1-4A98-B51A-F88FD5F5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page 10">
            <a:hlinkClick r:id="" action="ppaction://media"/>
            <a:extLst>
              <a:ext uri="{FF2B5EF4-FFF2-40B4-BE49-F238E27FC236}">
                <a16:creationId xmlns:a16="http://schemas.microsoft.com/office/drawing/2014/main" id="{B203AF70-7C26-44DC-8200-EA90FFB53F3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1743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455A-D2FE-4240-8A2C-F53D0546D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98" y="2820988"/>
            <a:ext cx="9810604" cy="1216024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28652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B2CB-F23D-429A-A1C9-B357A127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3C83EA2-DAA6-4776-9B8F-85DAA9BED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" y="0"/>
            <a:ext cx="12106275" cy="6858000"/>
          </a:xfrm>
          <a:prstGeom prst="rect">
            <a:avLst/>
          </a:prstGeom>
        </p:spPr>
      </p:pic>
      <p:pic>
        <p:nvPicPr>
          <p:cNvPr id="4" name="page 12">
            <a:hlinkClick r:id="" action="ppaction://media"/>
            <a:extLst>
              <a:ext uri="{FF2B5EF4-FFF2-40B4-BE49-F238E27FC236}">
                <a16:creationId xmlns:a16="http://schemas.microsoft.com/office/drawing/2014/main" id="{7B5E2489-B9BB-48DE-8662-655CF78DB463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89481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ADF1-C203-43FC-97B0-C9A15542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D6D41C0-1BCF-4CAF-89AB-7E32605A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096000" cy="685800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B20CD2D-5262-4886-A9D3-780ADF3A2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6095999" cy="6858000"/>
          </a:xfrm>
          <a:prstGeom prst="rect">
            <a:avLst/>
          </a:prstGeom>
        </p:spPr>
      </p:pic>
      <p:pic>
        <p:nvPicPr>
          <p:cNvPr id="4" name="page 13">
            <a:hlinkClick r:id="" action="ppaction://media"/>
            <a:extLst>
              <a:ext uri="{FF2B5EF4-FFF2-40B4-BE49-F238E27FC236}">
                <a16:creationId xmlns:a16="http://schemas.microsoft.com/office/drawing/2014/main" id="{E252D4AD-35E2-48E4-BE95-FC6AE5B7FC7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40271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D78D-1E65-45F0-B9B4-282AC9E3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903B617A-5632-49C1-B552-034C13061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age 14">
            <a:hlinkClick r:id="" action="ppaction://media"/>
            <a:extLst>
              <a:ext uri="{FF2B5EF4-FFF2-40B4-BE49-F238E27FC236}">
                <a16:creationId xmlns:a16="http://schemas.microsoft.com/office/drawing/2014/main" id="{7E1CED29-1C09-48D7-BB65-CC41BF3B837F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417176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1ED4-AF1B-4DB5-A7C3-8A3CC81B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17CD418-D084-47C2-AAD0-B8795A83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age 15">
            <a:hlinkClick r:id="" action="ppaction://media"/>
            <a:extLst>
              <a:ext uri="{FF2B5EF4-FFF2-40B4-BE49-F238E27FC236}">
                <a16:creationId xmlns:a16="http://schemas.microsoft.com/office/drawing/2014/main" id="{3E5BDBA7-3CBD-4F2E-98B9-FA946AE1E2C9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645160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84621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E8F6-B904-4416-9CD0-31BD0C1F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9904289-25EA-4B3F-9290-F272C0503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age 16">
            <a:hlinkClick r:id="" action="ppaction://media"/>
            <a:extLst>
              <a:ext uri="{FF2B5EF4-FFF2-40B4-BE49-F238E27FC236}">
                <a16:creationId xmlns:a16="http://schemas.microsoft.com/office/drawing/2014/main" id="{E0BA97D3-4B31-4CD0-9481-CA464F8D1ED4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645160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77560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6895-F9EC-43C3-8847-9F87EBC6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1D08B3F-7DB1-4F40-AF47-401F37BE8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7573"/>
          </a:xfrm>
          <a:prstGeom prst="rect">
            <a:avLst/>
          </a:prstGeom>
        </p:spPr>
      </p:pic>
      <p:pic>
        <p:nvPicPr>
          <p:cNvPr id="4" name="page 17">
            <a:hlinkClick r:id="" action="ppaction://media"/>
            <a:extLst>
              <a:ext uri="{FF2B5EF4-FFF2-40B4-BE49-F238E27FC236}">
                <a16:creationId xmlns:a16="http://schemas.microsoft.com/office/drawing/2014/main" id="{1DDC8C02-C8A8-423F-B374-5C8632903C7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09688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455A-D2FE-4240-8A2C-F53D0546D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98" y="2820988"/>
            <a:ext cx="9810604" cy="1216024"/>
          </a:xfrm>
        </p:spPr>
        <p:txBody>
          <a:bodyPr/>
          <a:lstStyle/>
          <a:p>
            <a:pPr algn="ctr"/>
            <a:r>
              <a:rPr lang="en-US" dirty="0"/>
              <a:t>Building the Models</a:t>
            </a:r>
          </a:p>
        </p:txBody>
      </p:sp>
    </p:spTree>
    <p:extLst>
      <p:ext uri="{BB962C8B-B14F-4D97-AF65-F5344CB8AC3E}">
        <p14:creationId xmlns:p14="http://schemas.microsoft.com/office/powerpoint/2010/main" val="80361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A133-2852-4607-A0A3-5C5C80D1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64E823C-FE60-45CD-A28F-C4F480DC1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age 19">
            <a:hlinkClick r:id="" action="ppaction://media"/>
            <a:extLst>
              <a:ext uri="{FF2B5EF4-FFF2-40B4-BE49-F238E27FC236}">
                <a16:creationId xmlns:a16="http://schemas.microsoft.com/office/drawing/2014/main" id="{87DE793B-A25D-4BCF-A3D1-8EEC0838D735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423171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455A-D2FE-4240-8A2C-F53D0546D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98" y="2820988"/>
            <a:ext cx="9810604" cy="1216024"/>
          </a:xfrm>
        </p:spPr>
        <p:txBody>
          <a:bodyPr/>
          <a:lstStyle/>
          <a:p>
            <a:pPr algn="ctr"/>
            <a:r>
              <a:rPr lang="en-US" dirty="0"/>
              <a:t>GENERATING the data</a:t>
            </a:r>
          </a:p>
        </p:txBody>
      </p:sp>
    </p:spTree>
    <p:extLst>
      <p:ext uri="{BB962C8B-B14F-4D97-AF65-F5344CB8AC3E}">
        <p14:creationId xmlns:p14="http://schemas.microsoft.com/office/powerpoint/2010/main" val="3315920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7D62-91D7-4D93-A386-592CE6F0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B9E96D-CB99-42A0-BCBE-238618D23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14623"/>
            <a:ext cx="12192000" cy="4428753"/>
          </a:xfrm>
          <a:prstGeom prst="rect">
            <a:avLst/>
          </a:prstGeom>
        </p:spPr>
      </p:pic>
      <p:pic>
        <p:nvPicPr>
          <p:cNvPr id="4" name="page 20 part 2">
            <a:hlinkClick r:id="" action="ppaction://media"/>
            <a:extLst>
              <a:ext uri="{FF2B5EF4-FFF2-40B4-BE49-F238E27FC236}">
                <a16:creationId xmlns:a16="http://schemas.microsoft.com/office/drawing/2014/main" id="{5B240002-7775-468D-9864-5AA3B54D105D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451600"/>
            <a:ext cx="406400" cy="406400"/>
          </a:xfrm>
        </p:spPr>
      </p:pic>
      <p:pic>
        <p:nvPicPr>
          <p:cNvPr id="6" name="page 20">
            <a:hlinkClick r:id="" action="ppaction://media"/>
            <a:extLst>
              <a:ext uri="{FF2B5EF4-FFF2-40B4-BE49-F238E27FC236}">
                <a16:creationId xmlns:a16="http://schemas.microsoft.com/office/drawing/2014/main" id="{FDBDAAF5-3C34-485F-B7FF-6CC9E76235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1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9893-2E83-46CA-BA86-29E7C6DA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age 21">
            <a:hlinkClick r:id="" action="ppaction://media"/>
            <a:extLst>
              <a:ext uri="{FF2B5EF4-FFF2-40B4-BE49-F238E27FC236}">
                <a16:creationId xmlns:a16="http://schemas.microsoft.com/office/drawing/2014/main" id="{72473D5B-6E92-49EF-88DC-01A7EDA07549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451600"/>
            <a:ext cx="406400" cy="4064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C7D2F0-39BE-4259-A59A-304B5A26F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6730"/>
            <a:ext cx="12192000" cy="514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F381-71B8-46C6-B9EC-26A45DF5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8B7E5D-46BD-48CD-8724-3B90E5448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2" y="603621"/>
            <a:ext cx="12105288" cy="5396345"/>
          </a:xfrm>
          <a:prstGeom prst="rect">
            <a:avLst/>
          </a:prstGeom>
        </p:spPr>
      </p:pic>
      <p:pic>
        <p:nvPicPr>
          <p:cNvPr id="4" name="page 22">
            <a:hlinkClick r:id="" action="ppaction://media"/>
            <a:extLst>
              <a:ext uri="{FF2B5EF4-FFF2-40B4-BE49-F238E27FC236}">
                <a16:creationId xmlns:a16="http://schemas.microsoft.com/office/drawing/2014/main" id="{6047B1FB-AAA9-475C-82E5-AEE38358308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45160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419064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C91D-030D-4E87-8AC5-7BB4F747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A5F529B-B555-4C14-86F4-73831FB7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3623"/>
            <a:ext cx="12192000" cy="5444057"/>
          </a:xfrm>
          <a:prstGeom prst="rect">
            <a:avLst/>
          </a:prstGeom>
        </p:spPr>
      </p:pic>
      <p:pic>
        <p:nvPicPr>
          <p:cNvPr id="4" name="page 23">
            <a:hlinkClick r:id="" action="ppaction://media"/>
            <a:extLst>
              <a:ext uri="{FF2B5EF4-FFF2-40B4-BE49-F238E27FC236}">
                <a16:creationId xmlns:a16="http://schemas.microsoft.com/office/drawing/2014/main" id="{431471C1-7C40-404C-84FF-5B274BA879C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9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59424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D2A5-00FD-43B7-A8F3-5FDAEBB7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D791596-3DAE-45DB-A4CD-2B786D834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page 24">
            <a:hlinkClick r:id="" action="ppaction://media"/>
            <a:extLst>
              <a:ext uri="{FF2B5EF4-FFF2-40B4-BE49-F238E27FC236}">
                <a16:creationId xmlns:a16="http://schemas.microsoft.com/office/drawing/2014/main" id="{E57A4AF4-1F21-4599-A351-CD897E2F458A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10008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FF1D-CBF5-422D-A433-E7C915D5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B2320A-3BEB-418C-BEFC-AD1972C52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3622"/>
            <a:ext cx="12192000" cy="6254377"/>
          </a:xfrm>
          <a:prstGeom prst="rect">
            <a:avLst/>
          </a:prstGeom>
        </p:spPr>
      </p:pic>
      <p:pic>
        <p:nvPicPr>
          <p:cNvPr id="4" name="page 25">
            <a:hlinkClick r:id="" action="ppaction://media"/>
            <a:extLst>
              <a:ext uri="{FF2B5EF4-FFF2-40B4-BE49-F238E27FC236}">
                <a16:creationId xmlns:a16="http://schemas.microsoft.com/office/drawing/2014/main" id="{69F9997A-5599-408A-930C-59515E87D6C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176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27368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9830-4227-4CE9-8994-A5DC6465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CD704E-32F7-41EB-B638-FB96FC7E7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925"/>
            <a:ext cx="12191999" cy="6534150"/>
          </a:xfrm>
          <a:prstGeom prst="rect">
            <a:avLst/>
          </a:prstGeom>
        </p:spPr>
      </p:pic>
      <p:pic>
        <p:nvPicPr>
          <p:cNvPr id="4" name="page 26">
            <a:hlinkClick r:id="" action="ppaction://media"/>
            <a:extLst>
              <a:ext uri="{FF2B5EF4-FFF2-40B4-BE49-F238E27FC236}">
                <a16:creationId xmlns:a16="http://schemas.microsoft.com/office/drawing/2014/main" id="{8EAF6068-5964-4674-9A37-79EDDE375379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599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88276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9729E-B345-4832-8BBA-01B53F0B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A454EA3-5327-4F8F-A984-60AA7196E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204062" cy="6858001"/>
          </a:xfrm>
          <a:prstGeom prst="rect">
            <a:avLst/>
          </a:prstGeom>
        </p:spPr>
      </p:pic>
      <p:pic>
        <p:nvPicPr>
          <p:cNvPr id="4" name="page 27">
            <a:hlinkClick r:id="" action="ppaction://media"/>
            <a:extLst>
              <a:ext uri="{FF2B5EF4-FFF2-40B4-BE49-F238E27FC236}">
                <a16:creationId xmlns:a16="http://schemas.microsoft.com/office/drawing/2014/main" id="{1A670F6B-3DFD-4709-B8AC-2DA1E24339D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7662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11290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455A-D2FE-4240-8A2C-F53D0546D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98" y="2820988"/>
            <a:ext cx="9810604" cy="1216024"/>
          </a:xfrm>
        </p:spPr>
        <p:txBody>
          <a:bodyPr/>
          <a:lstStyle/>
          <a:p>
            <a:pPr algn="ctr"/>
            <a:r>
              <a:rPr lang="en-US" dirty="0"/>
              <a:t>The Model Results</a:t>
            </a:r>
          </a:p>
        </p:txBody>
      </p:sp>
    </p:spTree>
    <p:extLst>
      <p:ext uri="{BB962C8B-B14F-4D97-AF65-F5344CB8AC3E}">
        <p14:creationId xmlns:p14="http://schemas.microsoft.com/office/powerpoint/2010/main" val="353734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193-AA9B-471A-B4E5-D0B28347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13BBC15-2596-43A0-B505-6DAB4DFF3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age 29">
            <a:hlinkClick r:id="" action="ppaction://media"/>
            <a:extLst>
              <a:ext uri="{FF2B5EF4-FFF2-40B4-BE49-F238E27FC236}">
                <a16:creationId xmlns:a16="http://schemas.microsoft.com/office/drawing/2014/main" id="{134BB400-7045-4822-A6A8-BACB070275BD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645160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02044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DDD1-3B09-4616-90F0-1839B73F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637C081-8B65-4E44-99C3-F6C01BC91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age 3">
            <a:hlinkClick r:id="" action="ppaction://media"/>
            <a:extLst>
              <a:ext uri="{FF2B5EF4-FFF2-40B4-BE49-F238E27FC236}">
                <a16:creationId xmlns:a16="http://schemas.microsoft.com/office/drawing/2014/main" id="{F6CDF8DF-7AC7-430A-9798-B6432705246A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712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193-AA9B-471A-B4E5-D0B28347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CE3AEBE-B8DC-448F-989B-2CAE59BB6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age 30">
            <a:hlinkClick r:id="" action="ppaction://media"/>
            <a:extLst>
              <a:ext uri="{FF2B5EF4-FFF2-40B4-BE49-F238E27FC236}">
                <a16:creationId xmlns:a16="http://schemas.microsoft.com/office/drawing/2014/main" id="{F1C2CCFD-023B-4ED4-906D-6142A9D8A739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645160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17894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B9DD-5063-424B-852F-FE40A493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D8689E5-2C0D-403B-973C-5F6B09F82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andom">
            <a:hlinkClick r:id="" action="ppaction://media"/>
            <a:extLst>
              <a:ext uri="{FF2B5EF4-FFF2-40B4-BE49-F238E27FC236}">
                <a16:creationId xmlns:a16="http://schemas.microsoft.com/office/drawing/2014/main" id="{47AD2C88-9200-4CC7-A171-0A60CC035B10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45242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6C58-BCE6-4B32-B6D0-5A28B4822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D9C9FC1-464B-45FC-A4A1-3DDEDFF5B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30"/>
            <a:ext cx="12192001" cy="6858000"/>
          </a:xfrm>
          <a:prstGeom prst="rect">
            <a:avLst/>
          </a:prstGeom>
        </p:spPr>
      </p:pic>
      <p:pic>
        <p:nvPicPr>
          <p:cNvPr id="4" name="Decision">
            <a:hlinkClick r:id="" action="ppaction://media"/>
            <a:extLst>
              <a:ext uri="{FF2B5EF4-FFF2-40B4-BE49-F238E27FC236}">
                <a16:creationId xmlns:a16="http://schemas.microsoft.com/office/drawing/2014/main" id="{D3A06B36-928B-4F1E-9D7E-0CAD0B86A2C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6554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6088-953A-4F72-BB5D-C010E273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1BEB3EE-AD0E-4DA8-B4DE-2CBDDFBB4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inear">
            <a:hlinkClick r:id="" action="ppaction://media"/>
            <a:extLst>
              <a:ext uri="{FF2B5EF4-FFF2-40B4-BE49-F238E27FC236}">
                <a16:creationId xmlns:a16="http://schemas.microsoft.com/office/drawing/2014/main" id="{9BF13D52-1228-4959-91E5-59B567BDD1BF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08781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455A-D2FE-4240-8A2C-F53D0546D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98" y="2820988"/>
            <a:ext cx="9810604" cy="1216024"/>
          </a:xfrm>
        </p:spPr>
        <p:txBody>
          <a:bodyPr/>
          <a:lstStyle/>
          <a:p>
            <a:pPr algn="ctr"/>
            <a:r>
              <a:rPr lang="en-US" dirty="0"/>
              <a:t>linear regression is the most accurate model</a:t>
            </a:r>
          </a:p>
        </p:txBody>
      </p:sp>
      <p:pic>
        <p:nvPicPr>
          <p:cNvPr id="3" name="slide 34">
            <a:hlinkClick r:id="" action="ppaction://media"/>
            <a:extLst>
              <a:ext uri="{FF2B5EF4-FFF2-40B4-BE49-F238E27FC236}">
                <a16:creationId xmlns:a16="http://schemas.microsoft.com/office/drawing/2014/main" id="{EED91D7C-2878-4FF8-9AEC-02267D98B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4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455A-D2FE-4240-8A2C-F53D0546D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98" y="2820988"/>
            <a:ext cx="9810604" cy="1216024"/>
          </a:xfrm>
        </p:spPr>
        <p:txBody>
          <a:bodyPr/>
          <a:lstStyle/>
          <a:p>
            <a:pPr algn="ctr"/>
            <a:r>
              <a:rPr lang="en-US" dirty="0"/>
              <a:t>Cleaning the data</a:t>
            </a:r>
          </a:p>
        </p:txBody>
      </p:sp>
    </p:spTree>
    <p:extLst>
      <p:ext uri="{BB962C8B-B14F-4D97-AF65-F5344CB8AC3E}">
        <p14:creationId xmlns:p14="http://schemas.microsoft.com/office/powerpoint/2010/main" val="353141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BCBD98A-69DA-4D38-8409-3191002D3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759575"/>
          </a:xfrm>
          <a:prstGeom prst="rect">
            <a:avLst/>
          </a:prstGeom>
        </p:spPr>
      </p:pic>
      <p:pic>
        <p:nvPicPr>
          <p:cNvPr id="4" name="page 5">
            <a:hlinkClick r:id="" action="ppaction://media"/>
            <a:extLst>
              <a:ext uri="{FF2B5EF4-FFF2-40B4-BE49-F238E27FC236}">
                <a16:creationId xmlns:a16="http://schemas.microsoft.com/office/drawing/2014/main" id="{43A28BCC-DCE5-48D9-BCF5-BD12D7497594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45075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A02C0D2-1010-47A2-B1C8-62D8FC1B3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age 6">
            <a:hlinkClick r:id="" action="ppaction://media"/>
            <a:extLst>
              <a:ext uri="{FF2B5EF4-FFF2-40B4-BE49-F238E27FC236}">
                <a16:creationId xmlns:a16="http://schemas.microsoft.com/office/drawing/2014/main" id="{92126DFE-A369-493E-9936-EB5D31D40C40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132295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B38D744-45A2-47D4-BC1E-6EAF45CC3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age 7">
            <a:hlinkClick r:id="" action="ppaction://media"/>
            <a:extLst>
              <a:ext uri="{FF2B5EF4-FFF2-40B4-BE49-F238E27FC236}">
                <a16:creationId xmlns:a16="http://schemas.microsoft.com/office/drawing/2014/main" id="{5929355B-26BB-46DC-B7C9-EA67C93B9D6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63051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172A-42E6-4F5A-98F1-D25BDC6B9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E1F271E-6F05-4684-9C88-46A73A91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0"/>
            <a:ext cx="6000750" cy="68580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4210BD3-9033-418A-9692-9365E79CB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4" name="page 8">
            <a:hlinkClick r:id="" action="ppaction://media"/>
            <a:extLst>
              <a:ext uri="{FF2B5EF4-FFF2-40B4-BE49-F238E27FC236}">
                <a16:creationId xmlns:a16="http://schemas.microsoft.com/office/drawing/2014/main" id="{519B1849-7B7D-4866-AB98-3E0557FDAE9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74613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74495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EE29-A778-4104-9E15-B326D6EF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9AB3695-361E-4EB7-A469-CABB757EC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age 9">
            <a:hlinkClick r:id="" action="ppaction://media"/>
            <a:extLst>
              <a:ext uri="{FF2B5EF4-FFF2-40B4-BE49-F238E27FC236}">
                <a16:creationId xmlns:a16="http://schemas.microsoft.com/office/drawing/2014/main" id="{D3C6FF86-8E25-4350-BBC1-26734AA4D8FD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5600" y="1905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69017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6E8E2"/>
      </a:lt2>
      <a:accent1>
        <a:srgbClr val="A996C6"/>
      </a:accent1>
      <a:accent2>
        <a:srgbClr val="AF7FBA"/>
      </a:accent2>
      <a:accent3>
        <a:srgbClr val="C593B9"/>
      </a:accent3>
      <a:accent4>
        <a:srgbClr val="BA7F94"/>
      </a:accent4>
      <a:accent5>
        <a:srgbClr val="C69996"/>
      </a:accent5>
      <a:accent6>
        <a:srgbClr val="BA9B7F"/>
      </a:accent6>
      <a:hlink>
        <a:srgbClr val="758A53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31</Words>
  <Application>Microsoft Office PowerPoint</Application>
  <PresentationFormat>Widescreen</PresentationFormat>
  <Paragraphs>8</Paragraphs>
  <Slides>34</Slides>
  <Notes>0</Notes>
  <HiddenSlides>0</HiddenSlides>
  <MMClips>30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Bembo</vt:lpstr>
      <vt:lpstr>ArchiveVTI</vt:lpstr>
      <vt:lpstr>Sales Predictions(PROJECT)</vt:lpstr>
      <vt:lpstr>GENERATING the data</vt:lpstr>
      <vt:lpstr>PowerPoint Presentation</vt:lpstr>
      <vt:lpstr>Cleaning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the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Model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 is the most accurate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Predictions(PROJECT)</dc:title>
  <dc:creator>Andros Slowley</dc:creator>
  <cp:lastModifiedBy>Andros Slowley</cp:lastModifiedBy>
  <cp:revision>2</cp:revision>
  <dcterms:created xsi:type="dcterms:W3CDTF">2021-08-29T18:39:57Z</dcterms:created>
  <dcterms:modified xsi:type="dcterms:W3CDTF">2021-08-30T00:37:10Z</dcterms:modified>
</cp:coreProperties>
</file>